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114" d="100"/>
          <a:sy n="114" d="100"/>
        </p:scale>
        <p:origin x="150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F728A-A713-442E-9537-BB069B0C39A2}" type="datetimeFigureOut">
              <a:rPr lang="uk-UA" smtClean="0"/>
              <a:pPr/>
              <a:t>25.10.2017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95A4F-FA5D-48F7-BD60-D0BC358FF804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F728A-A713-442E-9537-BB069B0C39A2}" type="datetimeFigureOut">
              <a:rPr lang="uk-UA" smtClean="0"/>
              <a:pPr/>
              <a:t>25.10.2017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95A4F-FA5D-48F7-BD60-D0BC358FF804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F728A-A713-442E-9537-BB069B0C39A2}" type="datetimeFigureOut">
              <a:rPr lang="uk-UA" smtClean="0"/>
              <a:pPr/>
              <a:t>25.10.2017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95A4F-FA5D-48F7-BD60-D0BC358FF804}" type="slidenum">
              <a:rPr lang="uk-UA" smtClean="0"/>
              <a:pPr/>
              <a:t>‹№›</a:t>
            </a:fld>
            <a:endParaRPr lang="uk-UA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F728A-A713-442E-9537-BB069B0C39A2}" type="datetimeFigureOut">
              <a:rPr lang="uk-UA" smtClean="0"/>
              <a:pPr/>
              <a:t>25.10.2017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95A4F-FA5D-48F7-BD60-D0BC358FF804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F728A-A713-442E-9537-BB069B0C39A2}" type="datetimeFigureOut">
              <a:rPr lang="uk-UA" smtClean="0"/>
              <a:pPr/>
              <a:t>25.10.2017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95A4F-FA5D-48F7-BD60-D0BC358FF804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F728A-A713-442E-9537-BB069B0C39A2}" type="datetimeFigureOut">
              <a:rPr lang="uk-UA" smtClean="0"/>
              <a:pPr/>
              <a:t>25.10.2017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95A4F-FA5D-48F7-BD60-D0BC358FF804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F728A-A713-442E-9537-BB069B0C39A2}" type="datetimeFigureOut">
              <a:rPr lang="uk-UA" smtClean="0"/>
              <a:pPr/>
              <a:t>25.10.2017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95A4F-FA5D-48F7-BD60-D0BC358FF804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F728A-A713-442E-9537-BB069B0C39A2}" type="datetimeFigureOut">
              <a:rPr lang="uk-UA" smtClean="0"/>
              <a:pPr/>
              <a:t>25.10.2017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95A4F-FA5D-48F7-BD60-D0BC358FF804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F728A-A713-442E-9537-BB069B0C39A2}" type="datetimeFigureOut">
              <a:rPr lang="uk-UA" smtClean="0"/>
              <a:pPr/>
              <a:t>25.10.2017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95A4F-FA5D-48F7-BD60-D0BC358FF804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F728A-A713-442E-9537-BB069B0C39A2}" type="datetimeFigureOut">
              <a:rPr lang="uk-UA" smtClean="0"/>
              <a:pPr/>
              <a:t>25.10.2017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95A4F-FA5D-48F7-BD60-D0BC358FF804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F728A-A713-442E-9537-BB069B0C39A2}" type="datetimeFigureOut">
              <a:rPr lang="uk-UA" smtClean="0"/>
              <a:pPr/>
              <a:t>25.10.2017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95A4F-FA5D-48F7-BD60-D0BC358FF804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9BF728A-A713-442E-9537-BB069B0C39A2}" type="datetimeFigureOut">
              <a:rPr lang="uk-UA" smtClean="0"/>
              <a:pPr/>
              <a:t>25.10.2017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B895A4F-FA5D-48F7-BD60-D0BC358FF804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2400" cy="2952328"/>
          </a:xfrm>
        </p:spPr>
        <p:txBody>
          <a:bodyPr>
            <a:noAutofit/>
          </a:bodyPr>
          <a:lstStyle/>
          <a:p>
            <a:r>
              <a:rPr lang="uk-UA" sz="7200" b="1" dirty="0"/>
              <a:t>Інтерактивна карта  Львова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mapa_Lviv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5584"/>
            <a:ext cx="9143999" cy="7089168"/>
          </a:xfrm>
          <a:prstGeom prst="rect">
            <a:avLst/>
          </a:prstGeom>
        </p:spPr>
      </p:pic>
      <p:pic>
        <p:nvPicPr>
          <p:cNvPr id="3" name="Рисунок 2" descr="oper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0" y="285728"/>
            <a:ext cx="3048000" cy="2143760"/>
          </a:xfrm>
          <a:prstGeom prst="rect">
            <a:avLst/>
          </a:prstGeom>
        </p:spPr>
      </p:pic>
      <p:pic>
        <p:nvPicPr>
          <p:cNvPr id="4" name="Рисунок 3" descr="ratush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7884" y="1500174"/>
            <a:ext cx="3071834" cy="2284677"/>
          </a:xfrm>
          <a:prstGeom prst="rect">
            <a:avLst/>
          </a:prstGeom>
        </p:spPr>
      </p:pic>
      <p:pic>
        <p:nvPicPr>
          <p:cNvPr id="5" name="Рисунок 4" descr="univer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728" y="4071942"/>
            <a:ext cx="4133848" cy="2411411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3714744" y="1214422"/>
            <a:ext cx="571504" cy="571504"/>
          </a:xfrm>
          <a:prstGeom prst="ellipse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Овал 8"/>
          <p:cNvSpPr/>
          <p:nvPr/>
        </p:nvSpPr>
        <p:spPr>
          <a:xfrm>
            <a:off x="8143900" y="4000504"/>
            <a:ext cx="571504" cy="571504"/>
          </a:xfrm>
          <a:prstGeom prst="ellipse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Овал 9"/>
          <p:cNvSpPr/>
          <p:nvPr/>
        </p:nvSpPr>
        <p:spPr>
          <a:xfrm>
            <a:off x="357158" y="5929330"/>
            <a:ext cx="571504" cy="571504"/>
          </a:xfrm>
          <a:prstGeom prst="ellipse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  <p:transition advClick="0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Карта_Львова</Template>
  <TotalTime>0</TotalTime>
  <Words>3</Words>
  <Application>Microsoft Office PowerPoint</Application>
  <PresentationFormat>Екран (4:3)</PresentationFormat>
  <Paragraphs>1</Paragraphs>
  <Slides>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</vt:i4>
      </vt:variant>
    </vt:vector>
  </HeadingPairs>
  <TitlesOfParts>
    <vt:vector size="5" baseType="lpstr">
      <vt:lpstr>Candara</vt:lpstr>
      <vt:lpstr>Symbol</vt:lpstr>
      <vt:lpstr>Волна</vt:lpstr>
      <vt:lpstr>Інтерактивна карта  Львова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Інтерактивна карта  Львова</dc:title>
  <dc:creator>Ihor</dc:creator>
  <cp:lastModifiedBy>Ihor</cp:lastModifiedBy>
  <cp:revision>1</cp:revision>
  <dcterms:created xsi:type="dcterms:W3CDTF">2017-10-25T04:52:19Z</dcterms:created>
  <dcterms:modified xsi:type="dcterms:W3CDTF">2017-10-25T04:52:51Z</dcterms:modified>
</cp:coreProperties>
</file>